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Montserrat Classic" panose="00000500000000000000"/>
      <p:regular r:id="rId14"/>
    </p:embeddedFont>
    <p:embeddedFont>
      <p:font typeface="Arapey" panose="02000000000000000000"/>
      <p:regular r:id="rId15"/>
    </p:embeddedFont>
    <p:embeddedFont>
      <p:font typeface="Alice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6.png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image" Target="../media/image4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-4965256"/>
            <a:ext cx="16613224" cy="20217512"/>
            <a:chOff x="0" y="0"/>
            <a:chExt cx="22150966" cy="26956682"/>
          </a:xfrm>
        </p:grpSpPr>
        <p:sp>
          <p:nvSpPr>
            <p:cNvPr id="3" name="Freeform 3"/>
            <p:cNvSpPr/>
            <p:nvPr/>
          </p:nvSpPr>
          <p:spPr>
            <a:xfrm rot="-1553481">
              <a:off x="4487503" y="2542511"/>
              <a:ext cx="15120952" cy="15120952"/>
            </a:xfrm>
            <a:custGeom>
              <a:avLst/>
              <a:gdLst/>
              <a:ahLst/>
              <a:cxnLst/>
              <a:rect l="l" t="t" r="r" b="b"/>
              <a:pathLst>
                <a:path w="15120952" h="15120952">
                  <a:moveTo>
                    <a:pt x="0" y="0"/>
                  </a:moveTo>
                  <a:lnTo>
                    <a:pt x="15120952" y="0"/>
                  </a:lnTo>
                  <a:lnTo>
                    <a:pt x="15120952" y="15120951"/>
                  </a:lnTo>
                  <a:lnTo>
                    <a:pt x="0" y="1512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alphaModFix amt="89000"/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2400859">
              <a:off x="2047905" y="18640085"/>
              <a:ext cx="4187090" cy="7894621"/>
              <a:chOff x="0" y="0"/>
              <a:chExt cx="6350000" cy="5499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close/>
                  </a:path>
                </a:pathLst>
              </a:custGeom>
              <a:solidFill>
                <a:srgbClr val="E2EDF1">
                  <a:alpha val="47843"/>
                </a:srgbClr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 rot="2400859">
              <a:off x="5821316" y="17163338"/>
              <a:ext cx="2391300" cy="3888292"/>
            </a:xfrm>
            <a:custGeom>
              <a:avLst/>
              <a:gdLst/>
              <a:ahLst/>
              <a:cxnLst/>
              <a:rect l="l" t="t" r="r" b="b"/>
              <a:pathLst>
                <a:path w="2391300" h="3888292">
                  <a:moveTo>
                    <a:pt x="0" y="0"/>
                  </a:moveTo>
                  <a:lnTo>
                    <a:pt x="2391299" y="0"/>
                  </a:lnTo>
                  <a:lnTo>
                    <a:pt x="2391299" y="3888292"/>
                  </a:lnTo>
                  <a:lnTo>
                    <a:pt x="0" y="3888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>
              <a:off x="11152402" y="18058634"/>
              <a:ext cx="3567218" cy="3567218"/>
            </a:xfrm>
            <a:custGeom>
              <a:avLst/>
              <a:gdLst/>
              <a:ahLst/>
              <a:cxnLst/>
              <a:rect l="l" t="t" r="r" b="b"/>
              <a:pathLst>
                <a:path w="3567218" h="3567218">
                  <a:moveTo>
                    <a:pt x="0" y="0"/>
                  </a:moveTo>
                  <a:lnTo>
                    <a:pt x="3567218" y="0"/>
                  </a:lnTo>
                  <a:lnTo>
                    <a:pt x="3567218" y="3567218"/>
                  </a:lnTo>
                  <a:lnTo>
                    <a:pt x="0" y="3567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246692" y="4878069"/>
            <a:ext cx="6094718" cy="5793087"/>
          </a:xfrm>
          <a:custGeom>
            <a:avLst/>
            <a:gdLst/>
            <a:ahLst/>
            <a:cxnLst/>
            <a:rect l="l" t="t" r="r" b="b"/>
            <a:pathLst>
              <a:path w="6094718" h="5793087">
                <a:moveTo>
                  <a:pt x="0" y="0"/>
                </a:moveTo>
                <a:lnTo>
                  <a:pt x="6094718" y="0"/>
                </a:lnTo>
                <a:lnTo>
                  <a:pt x="6094718" y="5793087"/>
                </a:lnTo>
                <a:lnTo>
                  <a:pt x="0" y="5793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20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04451" y="2579998"/>
            <a:ext cx="7192891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  <a:spcBef>
                <a:spcPct val="0"/>
              </a:spcBef>
            </a:pPr>
            <a:r>
              <a:rPr lang="en-US" sz="4800" spc="480">
                <a:solidFill>
                  <a:srgbClr val="FFFFFF"/>
                </a:solidFill>
                <a:latin typeface="Montserrat Classic" panose="00000500000000000000"/>
              </a:rPr>
              <a:t>TEAM INVINCIBLE</a:t>
            </a:r>
            <a:endParaRPr lang="en-US" sz="4800" spc="48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0188" y="3810888"/>
            <a:ext cx="14821418" cy="106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300" spc="1092">
                <a:solidFill>
                  <a:srgbClr val="FFFFFF"/>
                </a:solidFill>
                <a:latin typeface="Arapey" panose="02000000000000000000"/>
              </a:rPr>
              <a:t>2023 NASA INTERNATIONAL SPACE APPS CHALLENGE</a:t>
            </a:r>
            <a:endParaRPr lang="en-US" sz="3300" spc="1092">
              <a:solidFill>
                <a:srgbClr val="FFFFFF"/>
              </a:solidFill>
              <a:latin typeface="Arapey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57571" y="603148"/>
            <a:ext cx="10851531" cy="80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sz="4980" spc="497">
                <a:solidFill>
                  <a:srgbClr val="FFFFFF"/>
                </a:solidFill>
                <a:latin typeface="Montserrat Classic Bold"/>
              </a:rPr>
              <a:t>CELESTIAL ODYSSEY</a:t>
            </a:r>
            <a:endParaRPr lang="en-US" sz="4980" spc="497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2870" y="6445207"/>
            <a:ext cx="5949255" cy="307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MEMBERS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UTSAV ACHARYA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DARSHAN KR. PAUDYAL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RABIN LAMICHHANE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ATUL TIWARI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SAPHAL UPRETI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  <a:p>
            <a:pPr>
              <a:lnSpc>
                <a:spcPts val="3470"/>
              </a:lnSpc>
            </a:pPr>
            <a:r>
              <a:rPr lang="en-US" sz="2800" spc="792">
                <a:solidFill>
                  <a:srgbClr val="FFFFFF"/>
                </a:solidFill>
                <a:latin typeface="Alice" panose="00000500000000000000"/>
              </a:rPr>
              <a:t>SADINA UPRETI</a:t>
            </a:r>
            <a:endParaRPr lang="en-US" sz="2800" spc="792">
              <a:solidFill>
                <a:srgbClr val="FFFFFF"/>
              </a:solidFill>
              <a:latin typeface="Alice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692898"/>
            <a:ext cx="14821418" cy="44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0"/>
              </a:lnSpc>
              <a:spcBef>
                <a:spcPct val="0"/>
              </a:spcBef>
            </a:pPr>
            <a:r>
              <a:rPr lang="en-US" sz="2800" spc="792">
                <a:solidFill>
                  <a:srgbClr val="FFFFFF"/>
                </a:solidFill>
                <a:latin typeface="Alice Bold"/>
              </a:rPr>
              <a:t>PLANETARY TOURISM OFFICE</a:t>
            </a:r>
            <a:endParaRPr lang="en-US" sz="2800" spc="792">
              <a:solidFill>
                <a:srgbClr val="FFFFFF"/>
              </a:solidFill>
              <a:latin typeface="Alice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8018" y="2643926"/>
            <a:ext cx="12793890" cy="6614374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id="3" name="Group 3"/>
          <p:cNvGrpSpPr/>
          <p:nvPr/>
        </p:nvGrpSpPr>
        <p:grpSpPr>
          <a:xfrm rot="0">
            <a:off x="14076145" y="-627981"/>
            <a:ext cx="6366311" cy="8931715"/>
            <a:chOff x="0" y="0"/>
            <a:chExt cx="8488414" cy="11908953"/>
          </a:xfrm>
        </p:grpSpPr>
        <p:sp>
          <p:nvSpPr>
            <p:cNvPr id="4" name="Freeform 4"/>
            <p:cNvSpPr/>
            <p:nvPr/>
          </p:nvSpPr>
          <p:spPr>
            <a:xfrm rot="-1538225">
              <a:off x="1088042" y="1309272"/>
              <a:ext cx="6917785" cy="3804782"/>
            </a:xfrm>
            <a:custGeom>
              <a:avLst/>
              <a:gdLst/>
              <a:ahLst/>
              <a:cxnLst/>
              <a:rect l="l" t="t" r="r" b="b"/>
              <a:pathLst>
                <a:path w="6917785" h="3804782">
                  <a:moveTo>
                    <a:pt x="0" y="0"/>
                  </a:moveTo>
                  <a:lnTo>
                    <a:pt x="6917785" y="0"/>
                  </a:lnTo>
                  <a:lnTo>
                    <a:pt x="6917785" y="3804782"/>
                  </a:lnTo>
                  <a:lnTo>
                    <a:pt x="0" y="3804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6423325"/>
              <a:ext cx="5485627" cy="5485627"/>
            </a:xfrm>
            <a:custGeom>
              <a:avLst/>
              <a:gdLst/>
              <a:ahLst/>
              <a:cxnLst/>
              <a:rect l="l" t="t" r="r" b="b"/>
              <a:pathLst>
                <a:path w="5485627" h="5485627">
                  <a:moveTo>
                    <a:pt x="0" y="0"/>
                  </a:moveTo>
                  <a:lnTo>
                    <a:pt x="5485627" y="0"/>
                  </a:lnTo>
                  <a:lnTo>
                    <a:pt x="5485627" y="5485628"/>
                  </a:lnTo>
                  <a:lnTo>
                    <a:pt x="0" y="548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0382" y="7139665"/>
            <a:ext cx="7315200" cy="2770632"/>
          </a:xfrm>
          <a:custGeom>
            <a:avLst/>
            <a:gdLst/>
            <a:ahLst/>
            <a:cxnLst/>
            <a:rect l="l" t="t" r="r" b="b"/>
            <a:pathLst>
              <a:path w="7315200" h="2770632">
                <a:moveTo>
                  <a:pt x="0" y="0"/>
                </a:moveTo>
                <a:lnTo>
                  <a:pt x="7315200" y="0"/>
                </a:lnTo>
                <a:lnTo>
                  <a:pt x="7315200" y="2770632"/>
                </a:lnTo>
                <a:lnTo>
                  <a:pt x="0" y="2770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03582" y="571183"/>
            <a:ext cx="9469999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600" spc="560">
                <a:solidFill>
                  <a:srgbClr val="FFFFFF"/>
                </a:solidFill>
                <a:latin typeface="Montserrat Classic" panose="00000500000000000000"/>
              </a:rPr>
              <a:t>OUR OBJECTIVE</a:t>
            </a:r>
            <a:endParaRPr lang="en-US" sz="5600" spc="56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5254" y="3809301"/>
            <a:ext cx="12186655" cy="165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300" spc="330">
                <a:solidFill>
                  <a:srgbClr val="000000"/>
                </a:solidFill>
                <a:latin typeface="Montserrat Classic" panose="00000500000000000000"/>
              </a:rPr>
              <a:t>TO INCULCATE THE KIDS ABOUT SPACE AND BODIES OF THE SOLAR SYSTEM AND PROVIDE THEM THE AMBIANCE OF SOLAR TOURISM</a:t>
            </a:r>
            <a:endParaRPr lang="en-US" sz="3300" spc="330">
              <a:solidFill>
                <a:srgbClr val="000000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86389" y="-1176466"/>
            <a:ext cx="22110239" cy="13118404"/>
          </a:xfrm>
          <a:prstGeom prst="rect">
            <a:avLst/>
          </a:prstGeom>
          <a:solidFill>
            <a:srgbClr val="04345C"/>
          </a:solidFill>
        </p:spPr>
      </p:sp>
      <p:sp>
        <p:nvSpPr>
          <p:cNvPr id="3" name="Freeform 3"/>
          <p:cNvSpPr/>
          <p:nvPr/>
        </p:nvSpPr>
        <p:spPr>
          <a:xfrm>
            <a:off x="15124346" y="602298"/>
            <a:ext cx="3163654" cy="3326978"/>
          </a:xfrm>
          <a:custGeom>
            <a:avLst/>
            <a:gdLst/>
            <a:ahLst/>
            <a:cxnLst/>
            <a:rect l="l" t="t" r="r" b="b"/>
            <a:pathLst>
              <a:path w="3163654" h="3326978">
                <a:moveTo>
                  <a:pt x="0" y="0"/>
                </a:moveTo>
                <a:lnTo>
                  <a:pt x="3163654" y="0"/>
                </a:lnTo>
                <a:lnTo>
                  <a:pt x="3163654" y="3326978"/>
                </a:lnTo>
                <a:lnTo>
                  <a:pt x="0" y="332697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702" y="1028700"/>
            <a:ext cx="16461232" cy="8448933"/>
          </a:xfrm>
          <a:custGeom>
            <a:avLst/>
            <a:gdLst/>
            <a:ahLst/>
            <a:cxnLst/>
            <a:rect l="l" t="t" r="r" b="b"/>
            <a:pathLst>
              <a:path w="16461232" h="8448933">
                <a:moveTo>
                  <a:pt x="0" y="0"/>
                </a:moveTo>
                <a:lnTo>
                  <a:pt x="16461233" y="0"/>
                </a:lnTo>
                <a:lnTo>
                  <a:pt x="16461233" y="8448933"/>
                </a:lnTo>
                <a:lnTo>
                  <a:pt x="0" y="8448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" r="-204" b="-100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73787" y="118745"/>
            <a:ext cx="7098976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560">
                <a:solidFill>
                  <a:srgbClr val="FFFFFF"/>
                </a:solidFill>
                <a:latin typeface="Montserrat Classic Bold"/>
              </a:rPr>
              <a:t>OVERVIEW</a:t>
            </a:r>
            <a:endParaRPr lang="en-US" sz="5600" spc="56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4345C"/>
          </a:solidFill>
        </p:spPr>
      </p:sp>
      <p:sp>
        <p:nvSpPr>
          <p:cNvPr id="3" name="Freeform 3"/>
          <p:cNvSpPr/>
          <p:nvPr/>
        </p:nvSpPr>
        <p:spPr>
          <a:xfrm>
            <a:off x="3916676" y="1709118"/>
            <a:ext cx="10454648" cy="6868764"/>
          </a:xfrm>
          <a:custGeom>
            <a:avLst/>
            <a:gdLst/>
            <a:ahLst/>
            <a:cxnLst/>
            <a:rect l="l" t="t" r="r" b="b"/>
            <a:pathLst>
              <a:path w="10454648" h="6868764">
                <a:moveTo>
                  <a:pt x="0" y="0"/>
                </a:moveTo>
                <a:lnTo>
                  <a:pt x="10454648" y="0"/>
                </a:lnTo>
                <a:lnTo>
                  <a:pt x="10454648" y="6868764"/>
                </a:lnTo>
                <a:lnTo>
                  <a:pt x="0" y="68687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38" r="-53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72872" y="9674550"/>
            <a:ext cx="16186428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spc="197">
                <a:solidFill>
                  <a:srgbClr val="04345C"/>
                </a:solidFill>
                <a:latin typeface="Montserrat Classic Bold"/>
              </a:rPr>
              <a:t>FINDING YOUR CREATIVE NICHE | CHC 2020</a:t>
            </a:r>
            <a:endParaRPr lang="en-US" sz="1800" spc="197">
              <a:solidFill>
                <a:srgbClr val="04345C"/>
              </a:solidFill>
              <a:latin typeface="Montserrat Class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0588" y="8710620"/>
            <a:ext cx="17746825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FOCUSING ON YOUNG MINDS, WE'VE CRAFTED A VISUALLY ENGAGING UI/UX THAT'S BOTH </a:t>
            </a:r>
            <a:r>
              <a:rPr lang="en-US" sz="3300" spc="330">
                <a:solidFill>
                  <a:srgbClr val="FFFFFF"/>
                </a:solidFill>
                <a:latin typeface="Montserrat Classic Bold"/>
              </a:rPr>
              <a:t>EDUCATIONAL </a:t>
            </a: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AND </a:t>
            </a:r>
            <a:r>
              <a:rPr lang="en-US" sz="3300" spc="330">
                <a:solidFill>
                  <a:srgbClr val="FFFFFF"/>
                </a:solidFill>
                <a:latin typeface="Montserrat Classic Bold"/>
              </a:rPr>
              <a:t>EXCITING</a:t>
            </a: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 FOR KIDS.</a:t>
            </a:r>
            <a:endParaRPr lang="en-US" sz="3300" spc="33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40207" y="118745"/>
            <a:ext cx="10454648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600" spc="560">
                <a:solidFill>
                  <a:srgbClr val="FFFFFF"/>
                </a:solidFill>
                <a:latin typeface="Montserrat Classic Bold"/>
              </a:rPr>
              <a:t>UI/UX</a:t>
            </a:r>
            <a:endParaRPr lang="en-US" sz="5600" spc="56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3864" y="1858423"/>
            <a:ext cx="11680272" cy="6570153"/>
          </a:xfrm>
          <a:custGeom>
            <a:avLst/>
            <a:gdLst/>
            <a:ahLst/>
            <a:cxnLst/>
            <a:rect l="l" t="t" r="r" b="b"/>
            <a:pathLst>
              <a:path w="11680272" h="6570153">
                <a:moveTo>
                  <a:pt x="0" y="0"/>
                </a:moveTo>
                <a:lnTo>
                  <a:pt x="11680272" y="0"/>
                </a:lnTo>
                <a:lnTo>
                  <a:pt x="11680272" y="6570154"/>
                </a:lnTo>
                <a:lnTo>
                  <a:pt x="0" y="65701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707755"/>
            <a:ext cx="18288000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WE EMPLOYED THREE.JS TO MANIPULATE THE </a:t>
            </a:r>
            <a:r>
              <a:rPr lang="en-US" sz="3300" spc="330">
                <a:solidFill>
                  <a:srgbClr val="FFFFFF"/>
                </a:solidFill>
                <a:latin typeface="Montserrat Classic Bold"/>
              </a:rPr>
              <a:t>3D MODEL</a:t>
            </a: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 OF CELESTIAL BODIES WITH PRECISION AND FINENESS.</a:t>
            </a:r>
            <a:endParaRPr lang="en-US" sz="3300" spc="330">
              <a:solidFill>
                <a:srgbClr val="FFFFFF"/>
              </a:solidFill>
              <a:latin typeface="Montserrat Classic" panose="000005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60754" y="118745"/>
            <a:ext cx="5586022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600" spc="560">
                <a:solidFill>
                  <a:srgbClr val="FFFFFF"/>
                </a:solidFill>
                <a:latin typeface="Montserrat Classic Bold"/>
              </a:rPr>
              <a:t>3D MODEL</a:t>
            </a:r>
            <a:endParaRPr lang="en-US" sz="5600" spc="560">
              <a:solidFill>
                <a:srgbClr val="FFFFFF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54223" y="1830501"/>
            <a:ext cx="11779554" cy="6625999"/>
          </a:xfrm>
          <a:custGeom>
            <a:avLst/>
            <a:gdLst/>
            <a:ahLst/>
            <a:cxnLst/>
            <a:rect l="l" t="t" r="r" b="b"/>
            <a:pathLst>
              <a:path w="11779554" h="6625999">
                <a:moveTo>
                  <a:pt x="0" y="0"/>
                </a:moveTo>
                <a:lnTo>
                  <a:pt x="11779554" y="0"/>
                </a:lnTo>
                <a:lnTo>
                  <a:pt x="11779554" y="6625998"/>
                </a:lnTo>
                <a:lnTo>
                  <a:pt x="0" y="662599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3241" y="152273"/>
            <a:ext cx="6741518" cy="87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5"/>
              </a:lnSpc>
              <a:spcBef>
                <a:spcPct val="0"/>
              </a:spcBef>
            </a:pPr>
            <a:r>
              <a:rPr lang="en-US" sz="5600" spc="627">
                <a:solidFill>
                  <a:srgbClr val="FFFFFF"/>
                </a:solidFill>
                <a:latin typeface="Montserrat Classic Bold"/>
              </a:rPr>
              <a:t>GENERATIVE AI</a:t>
            </a:r>
            <a:endParaRPr lang="en-US" sz="5600" spc="627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2890" y="8726170"/>
            <a:ext cx="17622220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TO ENHANCE VIRTUAL COSMIC EXPERIENCE WE TRAINED A MODEL WITH</a:t>
            </a:r>
            <a:r>
              <a:rPr lang="en-US" sz="3300" spc="330">
                <a:solidFill>
                  <a:srgbClr val="FFFFFF"/>
                </a:solidFill>
                <a:latin typeface="Montserrat Classic Bold"/>
              </a:rPr>
              <a:t> 1 BILLION+</a:t>
            </a: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 PARAMETERS</a:t>
            </a:r>
            <a:endParaRPr lang="en-US" sz="3300" spc="33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7685" y="1936520"/>
            <a:ext cx="7230633" cy="4067231"/>
          </a:xfrm>
          <a:custGeom>
            <a:avLst/>
            <a:gdLst/>
            <a:ahLst/>
            <a:cxnLst/>
            <a:rect l="l" t="t" r="r" b="b"/>
            <a:pathLst>
              <a:path w="7230633" h="4067231">
                <a:moveTo>
                  <a:pt x="0" y="0"/>
                </a:moveTo>
                <a:lnTo>
                  <a:pt x="7230633" y="0"/>
                </a:lnTo>
                <a:lnTo>
                  <a:pt x="7230633" y="4067231"/>
                </a:lnTo>
                <a:lnTo>
                  <a:pt x="0" y="406723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7537" y="1034798"/>
            <a:ext cx="7827567" cy="5870675"/>
          </a:xfrm>
          <a:custGeom>
            <a:avLst/>
            <a:gdLst/>
            <a:ahLst/>
            <a:cxnLst/>
            <a:rect l="l" t="t" r="r" b="b"/>
            <a:pathLst>
              <a:path w="7827567" h="5870675">
                <a:moveTo>
                  <a:pt x="0" y="0"/>
                </a:moveTo>
                <a:lnTo>
                  <a:pt x="7827567" y="0"/>
                </a:lnTo>
                <a:lnTo>
                  <a:pt x="7827567" y="5870676"/>
                </a:lnTo>
                <a:lnTo>
                  <a:pt x="0" y="5870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28171" y="-57150"/>
            <a:ext cx="8031659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spc="560">
                <a:solidFill>
                  <a:srgbClr val="FFFFFF"/>
                </a:solidFill>
                <a:latin typeface="Montserrat Classic Bold"/>
              </a:rPr>
              <a:t>OUR EXPERIENCES</a:t>
            </a:r>
            <a:endParaRPr lang="en-US" sz="5600" spc="560">
              <a:solidFill>
                <a:srgbClr val="FFFFFF"/>
              </a:solidFill>
              <a:latin typeface="Montserrat Class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81821" y="7228255"/>
            <a:ext cx="18469821" cy="270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spc="330">
                <a:solidFill>
                  <a:srgbClr val="FFFFFF"/>
                </a:solidFill>
                <a:latin typeface="Montserrat Classic" panose="00000500000000000000"/>
              </a:rPr>
              <a:t>OVERALL, PARTICIPATING IN A HACKATHON WAS A FULFILLING EXPERIENCE THAT COMBINED TECHNICAL SKILLS, CREATIVITY, TEAMWORK, AND THE OPPORTUNITY TO MAKE A REAL IMPACT. AS A TEAM, WE INTEGRATE OUR DIVERSE SKILLS AND TALENTS TO TACKLE ALL THE CHALLENGES.</a:t>
            </a:r>
            <a:endParaRPr lang="en-US" sz="3300" spc="330">
              <a:solidFill>
                <a:srgbClr val="FFFFFF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WPS Presentation</Application>
  <PresentationFormat>On-screen Show (4:3)</PresentationFormat>
  <Paragraphs>40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Montserrat Classic</vt:lpstr>
      <vt:lpstr>Arapey</vt:lpstr>
      <vt:lpstr>Montserrat Classic Bold</vt:lpstr>
      <vt:lpstr>Thonburi</vt:lpstr>
      <vt:lpstr>Alice</vt:lpstr>
      <vt:lpstr>Alice Bold</vt:lpstr>
      <vt:lpstr>Microsoft YaHei</vt:lpstr>
      <vt:lpstr>汉仪旗黑</vt:lpstr>
      <vt:lpstr>Arial Unicode MS</vt:lpstr>
      <vt:lpstr>Calibri</vt:lpstr>
      <vt:lpstr>Helvetica Neue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INVINCIBLE</dc:title>
  <dc:creator/>
  <cp:lastModifiedBy>utsavacharya</cp:lastModifiedBy>
  <cp:revision>3</cp:revision>
  <dcterms:created xsi:type="dcterms:W3CDTF">2023-10-08T12:01:35Z</dcterms:created>
  <dcterms:modified xsi:type="dcterms:W3CDTF">2023-10-08T12:01:35Z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1033-5.5.1.8075</vt:lpwstr>
  </property>
</Properties>
</file>